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6C24-7D89-923F-2DBE-3F16816AB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43D72-35AA-BCC5-2223-2867664C0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3034B-D877-A628-A61E-DAFAA0A3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886D0-8865-E4CE-AB1F-8008AAA7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D0F95-CDBE-4F24-B725-97049BCF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6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E86E-BE98-4C1C-D26B-E54AD8C8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74870-D80B-84CA-A3E3-22B1DA46B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AEB33-3B19-5949-4848-683C1CA5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025B3-B214-CBED-0BA1-4B2B6CE7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DBE1-C3A0-73E0-46A8-D7091FB46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B1FFC-9EB3-76A9-D673-32A017588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46C46-D1F5-5E3A-676F-F3D493061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780FE-4ACD-579F-FF2A-F0C4D0886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DF4F9-F612-2E56-6D26-CFE5D032F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523B6-7B73-9FDE-63A9-9CA2CADB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8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1B462-8EE2-49A5-FE21-805B588B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73A3C-1D90-C10B-6409-768C232A7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285AB-6A9E-77E4-C73E-14E4C959B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44EC8-854C-69DE-8CD6-33AB4821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3652-4A54-E0DE-F582-7CABAFC5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6AFD-0817-17D5-A21A-8DB53851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22230-8FCA-2324-95AC-9560CA72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82CBC-C9C9-B15B-6803-75B8BFCE6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E75EE-67FA-02AE-B71C-FA80D8DB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1BE23-B5CE-0751-98F8-CD688B7B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63B70-35CB-79DD-064C-0A4816BB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EBF9-0BEE-14F0-4ABF-0C85106D3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F33AD-EA88-0FAD-EF5A-35C647201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6AC7B-F1F7-5D3A-EDBE-212092E1D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F0D0A-8BBB-4718-7159-994F1157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CB45F-E817-0126-C572-E9072D893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62DBD-B389-DA79-ECE4-B49F9260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A3C3C-8217-994B-EA3B-752417300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C1ED0-D992-9258-561A-3E00ECD5B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25C0F8-3A56-C25B-B527-EA7B7CD26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A63DA8-271C-60AE-C4ED-FB00B26B5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EC088A-F925-379F-72B5-514C8CA6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75CB90-19D1-E91F-4D10-22934C9C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A4B3C-75F0-B2AE-0EC7-19E9CE7E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5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7164D-BCEE-9BD0-CF92-2F46D2ED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D826D-039A-F3EE-8AFE-A7C04D585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E4B36-A476-B309-409C-B028F8FA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A178B-6FBF-7F7D-5870-DFBF746B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0D70DF-FE6F-0BD3-1359-F75C5DA0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E008A-F727-D491-5C18-1304CB734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3F451-5CAD-48FE-FF6A-19C489C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6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3CBF-C692-54AA-55C0-BA983B87E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F88EE-B3D4-B4EA-AF1E-57EE84E68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DC3E-1361-DF0E-208E-B60C3E318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730E-5920-CE08-B511-A2E86F37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E9498-2404-EFC8-D2A3-17A9A7EE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08853-9DB1-7C1B-0BE3-3C867899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3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8F9FE-C381-E879-9315-EB722224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39F3F1-0D6E-31AE-12A3-6C8064206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69FB2-CE29-A40A-8668-2B94DCAC5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B7C91-CD02-17AD-1BE2-D227678B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83DE5-51AB-BE5C-DB63-3B483D52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D045F-C112-9CE9-6A15-731D529D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7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09734-7A35-64D0-FF97-198C41EB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681CD-450D-5E34-A15B-C6E522050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8DB68-4614-7C92-82AC-D35303EE5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B3F2B-17C3-4C4C-8BEB-F670C3370F85}" type="datetimeFigureOut">
              <a:rPr lang="en-US" smtClean="0"/>
              <a:t>1/9/23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877C1-DC9E-421C-8F29-F5279589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E5C7A-ECC4-0C76-63A2-DDAA88F89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F1FAC-B507-FC43-B01C-60694AF14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5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DD98D-1A14-2CE6-558C-47A20BA0B1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EE82A-81D1-307E-E194-3CCA303F2B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 2013 - 2022</vt:lpstr>
      <vt:lpstr>Test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Michael Burkart</dc:creator>
  <cp:lastModifiedBy>Michael Burkart</cp:lastModifiedBy>
  <cp:revision>1</cp:revision>
  <dcterms:created xsi:type="dcterms:W3CDTF">2023-01-09T17:00:45Z</dcterms:created>
  <dcterms:modified xsi:type="dcterms:W3CDTF">2023-01-09T17:01:27Z</dcterms:modified>
</cp:coreProperties>
</file>